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4" r:id="rId6"/>
    <p:sldId id="263" r:id="rId7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FFC901"/>
    <a:srgbClr val="6C1A00"/>
    <a:srgbClr val="58004E"/>
    <a:srgbClr val="FE9202"/>
    <a:srgbClr val="800080"/>
    <a:srgbClr val="CC0099"/>
    <a:srgbClr val="1D3A00"/>
    <a:srgbClr val="5EEC3C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9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23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454" y="586585"/>
            <a:ext cx="5964541" cy="167975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252" y="3793390"/>
            <a:ext cx="5954743" cy="610820"/>
          </a:xfrm>
        </p:spPr>
        <p:txBody>
          <a:bodyPr>
            <a:normAutofit/>
          </a:bodyPr>
          <a:lstStyle>
            <a:lvl1pPr marL="0" indent="0" algn="l">
              <a:buNone/>
              <a:defRPr sz="2100" b="0" i="0">
                <a:solidFill>
                  <a:srgbClr val="FF00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6356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6480"/>
            <a:ext cx="6184553" cy="763526"/>
          </a:xfrm>
        </p:spPr>
        <p:txBody>
          <a:bodyPr>
            <a:normAutofit/>
          </a:bodyPr>
          <a:lstStyle>
            <a:lvl1pPr algn="l">
              <a:defRPr sz="27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1655520"/>
            <a:ext cx="6184553" cy="3206802"/>
          </a:xfrm>
        </p:spPr>
        <p:txBody>
          <a:bodyPr/>
          <a:lstStyle>
            <a:lvl1pPr algn="l">
              <a:defRPr sz="21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 l="-2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86585"/>
            <a:ext cx="4804031" cy="572644"/>
          </a:xfrm>
        </p:spPr>
        <p:txBody>
          <a:bodyPr>
            <a:normAutofit/>
          </a:bodyPr>
          <a:lstStyle>
            <a:lvl1pPr algn="l">
              <a:defRPr sz="27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197406"/>
            <a:ext cx="4804031" cy="3511061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60" y="396663"/>
            <a:ext cx="6070024" cy="763525"/>
          </a:xfrm>
        </p:spPr>
        <p:txBody>
          <a:bodyPr>
            <a:normAutofit/>
          </a:bodyPr>
          <a:lstStyle>
            <a:lvl1pPr algn="l">
              <a:defRPr sz="27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59" y="1655520"/>
            <a:ext cx="303014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59" y="2127917"/>
            <a:ext cx="3030141" cy="2276294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1" y="1655520"/>
            <a:ext cx="303133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127917"/>
            <a:ext cx="3031331" cy="2276294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6862" y="5213747"/>
            <a:ext cx="62922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66340"/>
            <a:ext cx="6635805" cy="1221641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0000CC"/>
                </a:solidFill>
              </a:rPr>
              <a:t>SHARANG CORPORATION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0000CC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2195" y="3946095"/>
            <a:ext cx="4192525" cy="61082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Corona Guidelines </a:t>
            </a:r>
          </a:p>
          <a:p>
            <a:endParaRPr lang="en-US" dirty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39955" cy="734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u="sng" dirty="0" smtClean="0"/>
              <a:t>Common Tips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2400" dirty="0" smtClean="0"/>
              <a:t>Wear Mask At All Times.</a:t>
            </a:r>
            <a:endParaRPr lang="en-US" sz="2400" dirty="0" smtClean="0"/>
          </a:p>
          <a:p>
            <a:r>
              <a:rPr lang="en-IN" sz="2400" dirty="0" smtClean="0"/>
              <a:t>Practice Physical Distancing.</a:t>
            </a:r>
            <a:endParaRPr lang="en-US" sz="2400" dirty="0" smtClean="0"/>
          </a:p>
          <a:p>
            <a:r>
              <a:rPr lang="en-IN" sz="2400" dirty="0" smtClean="0"/>
              <a:t>Sanitize Hands Every Time Touching Any Surface.</a:t>
            </a:r>
            <a:endParaRPr lang="en-US" sz="2400" dirty="0" smtClean="0"/>
          </a:p>
          <a:p>
            <a:r>
              <a:rPr lang="en-IN" sz="2400" dirty="0" smtClean="0"/>
              <a:t>Wash Hands Frequently (for 20 </a:t>
            </a:r>
            <a:r>
              <a:rPr lang="en-IN" sz="2400" dirty="0" err="1" smtClean="0"/>
              <a:t>secs</a:t>
            </a:r>
            <a:r>
              <a:rPr lang="en-IN" sz="2400" dirty="0" smtClean="0"/>
              <a:t> each time).</a:t>
            </a:r>
          </a:p>
          <a:p>
            <a:r>
              <a:rPr lang="en-IN" sz="2400" dirty="0" smtClean="0"/>
              <a:t>Sanitized office Space, Desktop, Laptops, etc.</a:t>
            </a:r>
          </a:p>
          <a:p>
            <a:r>
              <a:rPr lang="en-IN" sz="2400" dirty="0" smtClean="0"/>
              <a:t>Bio-metric System Discontinue Till Further Notice.</a:t>
            </a:r>
          </a:p>
          <a:p>
            <a:r>
              <a:rPr lang="en-IN" sz="2400" dirty="0" smtClean="0"/>
              <a:t>Use Personal Water Bottles, Tiffin, Avoid Junk Food.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4804031" cy="572644"/>
          </a:xfrm>
        </p:spPr>
        <p:txBody>
          <a:bodyPr>
            <a:noAutofit/>
          </a:bodyPr>
          <a:lstStyle/>
          <a:p>
            <a:r>
              <a:rPr lang="en-IN" sz="4400" b="1" u="sng" dirty="0" smtClean="0"/>
              <a:t>MARKETING DEPT. </a:t>
            </a:r>
            <a:endParaRPr lang="en-US" sz="44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62350"/>
            <a:ext cx="6788511" cy="4581150"/>
          </a:xfrm>
        </p:spPr>
        <p:txBody>
          <a:bodyPr>
            <a:noAutofit/>
          </a:bodyPr>
          <a:lstStyle/>
          <a:p>
            <a:r>
              <a:rPr lang="en-IN" sz="1500" dirty="0" smtClean="0"/>
              <a:t>In Addition To Our Common Tips. Please Follow Following.</a:t>
            </a:r>
            <a:endParaRPr lang="en-US" sz="1500" dirty="0" smtClean="0"/>
          </a:p>
          <a:p>
            <a:pPr lvl="0"/>
            <a:r>
              <a:rPr lang="en-US" sz="1500" dirty="0" smtClean="0"/>
              <a:t>One To One Meeting With Stores &amp; Marketing Person. Ensuring Physical Distancing. </a:t>
            </a:r>
          </a:p>
          <a:p>
            <a:pPr lvl="0"/>
            <a:r>
              <a:rPr lang="en-IN" sz="1500" dirty="0" smtClean="0"/>
              <a:t>E-meetings Preferred.</a:t>
            </a:r>
            <a:endParaRPr lang="en-US" sz="1500" dirty="0" smtClean="0"/>
          </a:p>
          <a:p>
            <a:r>
              <a:rPr lang="en-IN" sz="1500" dirty="0" smtClean="0"/>
              <a:t>Marketing Meetings, With Physical Distancing And Minimum Persons.</a:t>
            </a:r>
            <a:endParaRPr lang="en-US" sz="1500" dirty="0" smtClean="0"/>
          </a:p>
          <a:p>
            <a:pPr lvl="0"/>
            <a:r>
              <a:rPr lang="en-US" sz="1500" dirty="0" smtClean="0"/>
              <a:t>All  Visitors/Contractors/Vendors To Wear Mask Compulsorily.</a:t>
            </a:r>
          </a:p>
          <a:p>
            <a:pPr lvl="0"/>
            <a:r>
              <a:rPr lang="en-US" sz="1500" dirty="0" smtClean="0"/>
              <a:t>Checking Body Temperature Is MUST. If Found In RED Zone, Visit</a:t>
            </a:r>
            <a:r>
              <a:rPr lang="en-US" sz="1500" dirty="0" smtClean="0">
                <a:solidFill>
                  <a:schemeClr val="tx1"/>
                </a:solidFill>
              </a:rPr>
              <a:t>or Will Not Be </a:t>
            </a:r>
            <a:r>
              <a:rPr lang="en-US" sz="1500" dirty="0" smtClean="0"/>
              <a:t>Allowed.</a:t>
            </a:r>
          </a:p>
          <a:p>
            <a:pPr lvl="0"/>
            <a:r>
              <a:rPr lang="en-US" sz="1500" dirty="0" smtClean="0"/>
              <a:t>Seating Arrangement Of Visitor Is In Office No 105. </a:t>
            </a:r>
          </a:p>
          <a:p>
            <a:pPr lvl="0"/>
            <a:r>
              <a:rPr lang="en-US" sz="1500" dirty="0" smtClean="0"/>
              <a:t>Provide Sanitizer To The Visitor.</a:t>
            </a:r>
          </a:p>
          <a:p>
            <a:r>
              <a:rPr lang="en-US" sz="1500" dirty="0" smtClean="0"/>
              <a:t>Disinfect The Products Displayed In Demo Centre Periodically. </a:t>
            </a:r>
          </a:p>
          <a:p>
            <a:r>
              <a:rPr lang="en-US" sz="1500" dirty="0" smtClean="0"/>
              <a:t>Avoid Touching The Products As Much As Possible.</a:t>
            </a:r>
          </a:p>
          <a:p>
            <a:r>
              <a:rPr lang="en-US" sz="1500" dirty="0" smtClean="0"/>
              <a:t>Ensure Minimum Visitor At a Time In Demo Centre.</a:t>
            </a:r>
          </a:p>
          <a:p>
            <a:pPr lvl="0"/>
            <a:r>
              <a:rPr lang="en-US" sz="1500" dirty="0" smtClean="0"/>
              <a:t>Get The Appointment Before Going To The Visit &amp; Get Information About Their COVID Rules And Regulation.</a:t>
            </a:r>
          </a:p>
          <a:p>
            <a:r>
              <a:rPr lang="en-US" sz="1500" dirty="0" smtClean="0"/>
              <a:t>Maintain Social Distancing &amp; Use Sanitizer Or Wash Your Hand With Soap After Meeting.</a:t>
            </a:r>
          </a:p>
          <a:p>
            <a:endParaRPr lang="en-US" sz="1600" dirty="0" smtClean="0"/>
          </a:p>
          <a:p>
            <a:pPr lvl="0"/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2195" y="281175"/>
            <a:ext cx="4804031" cy="572644"/>
          </a:xfrm>
        </p:spPr>
        <p:txBody>
          <a:bodyPr>
            <a:noAutofit/>
          </a:bodyPr>
          <a:lstStyle/>
          <a:p>
            <a:r>
              <a:rPr lang="en-IN" sz="4400" b="1" u="sng" dirty="0" smtClean="0"/>
              <a:t>SERVICING DEPT. </a:t>
            </a:r>
            <a:endParaRPr lang="en-US" sz="44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2" y="891995"/>
            <a:ext cx="7093922" cy="3511061"/>
          </a:xfrm>
        </p:spPr>
        <p:txBody>
          <a:bodyPr>
            <a:noAutofit/>
          </a:bodyPr>
          <a:lstStyle/>
          <a:p>
            <a:r>
              <a:rPr lang="en-IN" sz="1600" dirty="0" smtClean="0"/>
              <a:t>In Addition To Our Common Tips. Please Follow Following.</a:t>
            </a:r>
            <a:endParaRPr lang="en-US" sz="1600" dirty="0" smtClean="0"/>
          </a:p>
          <a:p>
            <a:pPr lvl="0"/>
            <a:r>
              <a:rPr lang="en-US" sz="1600" dirty="0" smtClean="0"/>
              <a:t>Provide Sanitizer To The Visitor.</a:t>
            </a:r>
          </a:p>
          <a:p>
            <a:pPr lvl="0"/>
            <a:r>
              <a:rPr lang="en-IN" sz="1600" dirty="0" smtClean="0"/>
              <a:t>No Entry In Servicing Dept. For Customers. Pick Up Material From S</a:t>
            </a:r>
            <a:r>
              <a:rPr lang="en-IN" sz="1600" dirty="0" smtClean="0">
                <a:solidFill>
                  <a:schemeClr val="tx1"/>
                </a:solidFill>
              </a:rPr>
              <a:t>tores.</a:t>
            </a:r>
          </a:p>
          <a:p>
            <a:pPr lvl="0"/>
            <a:r>
              <a:rPr lang="en-IN" sz="1600" u="sng" dirty="0" smtClean="0"/>
              <a:t>For  Incoming Servicing Machines </a:t>
            </a:r>
            <a:r>
              <a:rPr lang="en-IN" sz="1600" dirty="0" smtClean="0"/>
              <a:t>– Proper Sanitize &amp; Quarantine </a:t>
            </a:r>
            <a:r>
              <a:rPr lang="en-IN" sz="1600" dirty="0" smtClean="0">
                <a:solidFill>
                  <a:schemeClr val="tx1"/>
                </a:solidFill>
              </a:rPr>
              <a:t>It</a:t>
            </a:r>
            <a:r>
              <a:rPr lang="en-IN" sz="1600" dirty="0" smtClean="0"/>
              <a:t> F</a:t>
            </a:r>
            <a:r>
              <a:rPr lang="en-IN" sz="1600" dirty="0" smtClean="0">
                <a:solidFill>
                  <a:schemeClr val="tx1"/>
                </a:solidFill>
              </a:rPr>
              <a:t>or 24-48</a:t>
            </a:r>
            <a:r>
              <a:rPr lang="en-IN" sz="1000" dirty="0" smtClean="0">
                <a:solidFill>
                  <a:schemeClr val="tx1"/>
                </a:solidFill>
              </a:rPr>
              <a:t>hrs</a:t>
            </a:r>
            <a:r>
              <a:rPr lang="en-IN" sz="1100" dirty="0" smtClean="0"/>
              <a:t>.</a:t>
            </a:r>
            <a:endParaRPr lang="en-IN" sz="1600" dirty="0" smtClean="0"/>
          </a:p>
          <a:p>
            <a:r>
              <a:rPr lang="en-GB" sz="1600" dirty="0" smtClean="0"/>
              <a:t>After Machine Is Working In Good Condition, Make a Video </a:t>
            </a:r>
            <a:r>
              <a:rPr lang="en-GB" sz="1600" dirty="0" smtClean="0">
                <a:solidFill>
                  <a:schemeClr val="tx1"/>
                </a:solidFill>
              </a:rPr>
              <a:t>Of It &amp; send it to a </a:t>
            </a:r>
            <a:r>
              <a:rPr lang="en-GB" sz="1600" dirty="0" smtClean="0"/>
              <a:t>Customer For Dispatch Approval.</a:t>
            </a:r>
          </a:p>
          <a:p>
            <a:pPr lvl="0"/>
            <a:r>
              <a:rPr lang="en-GB" sz="1600" dirty="0" smtClean="0"/>
              <a:t>Service Call Will Be Avoided For Some Days In RED Zone.</a:t>
            </a:r>
            <a:endParaRPr lang="en-US" sz="1600" dirty="0" smtClean="0"/>
          </a:p>
          <a:p>
            <a:r>
              <a:rPr lang="en-GB" sz="1600" dirty="0" smtClean="0"/>
              <a:t>Service Report / Calibration Certificates Or Other Paper Work </a:t>
            </a:r>
            <a:r>
              <a:rPr lang="en-GB" sz="1600" dirty="0" smtClean="0">
                <a:solidFill>
                  <a:schemeClr val="tx1"/>
                </a:solidFill>
              </a:rPr>
              <a:t>On Mails Only. </a:t>
            </a:r>
          </a:p>
          <a:p>
            <a:r>
              <a:rPr lang="en-GB" sz="1600" dirty="0" smtClean="0"/>
              <a:t>After Machine Is Ok ,It Is Sanitized Packed &amp; Moved To Stores.</a:t>
            </a:r>
            <a:endParaRPr lang="en-US" sz="1600" dirty="0" smtClean="0"/>
          </a:p>
          <a:p>
            <a:r>
              <a:rPr lang="en-GB" sz="1600" dirty="0" smtClean="0"/>
              <a:t> Servicing Department And Isolation Room Should Be Sanitized On </a:t>
            </a:r>
            <a:r>
              <a:rPr lang="en-GB" sz="1600" dirty="0" smtClean="0">
                <a:solidFill>
                  <a:schemeClr val="tx1"/>
                </a:solidFill>
              </a:rPr>
              <a:t>Daily Basis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/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2195" y="128470"/>
            <a:ext cx="4804031" cy="572644"/>
          </a:xfrm>
        </p:spPr>
        <p:txBody>
          <a:bodyPr>
            <a:noAutofit/>
          </a:bodyPr>
          <a:lstStyle/>
          <a:p>
            <a:r>
              <a:rPr lang="en-IN" sz="4400" b="1" u="sng" dirty="0" smtClean="0"/>
              <a:t>STORE DEPT</a:t>
            </a:r>
            <a:r>
              <a:rPr lang="en-IN" sz="4400" b="1" dirty="0" smtClean="0"/>
              <a:t>. 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39290"/>
            <a:ext cx="6788510" cy="4123035"/>
          </a:xfrm>
        </p:spPr>
        <p:txBody>
          <a:bodyPr>
            <a:noAutofit/>
          </a:bodyPr>
          <a:lstStyle/>
          <a:p>
            <a:r>
              <a:rPr lang="en-IN" sz="1600" dirty="0" smtClean="0"/>
              <a:t>In Addition To Our Common Tips. Please Follow Following.</a:t>
            </a:r>
            <a:endParaRPr lang="en-US" sz="1600" dirty="0" smtClean="0"/>
          </a:p>
          <a:p>
            <a:pPr lvl="0"/>
            <a:r>
              <a:rPr lang="en-US" sz="1500" dirty="0" smtClean="0"/>
              <a:t>Incoming/Outgoing Material Documents – Make Separate Crate For Documents &amp; Sanitize Before Use. (Daily Basis)</a:t>
            </a:r>
          </a:p>
          <a:p>
            <a:r>
              <a:rPr lang="en-GB" sz="1500" dirty="0" smtClean="0"/>
              <a:t>Disposable Glasses For Drinking Water For Customer, Courier Boy, Trans</a:t>
            </a:r>
            <a:r>
              <a:rPr lang="en-GB" sz="1500" dirty="0" smtClean="0">
                <a:solidFill>
                  <a:schemeClr val="tx1"/>
                </a:solidFill>
              </a:rPr>
              <a:t>porter, </a:t>
            </a:r>
            <a:r>
              <a:rPr lang="en-GB" sz="1400" dirty="0" smtClean="0">
                <a:solidFill>
                  <a:schemeClr val="tx1"/>
                </a:solidFill>
              </a:rPr>
              <a:t>Etc.</a:t>
            </a:r>
            <a:endParaRPr lang="en-GB" sz="1500" dirty="0" smtClean="0">
              <a:solidFill>
                <a:schemeClr val="tx1"/>
              </a:solidFill>
            </a:endParaRPr>
          </a:p>
          <a:p>
            <a:r>
              <a:rPr lang="en-GB" sz="1500" dirty="0" smtClean="0"/>
              <a:t>Store Person &amp; Transporter Make Sure About Personal Safety (Face M</a:t>
            </a:r>
            <a:r>
              <a:rPr lang="en-GB" sz="1500" dirty="0" smtClean="0">
                <a:solidFill>
                  <a:schemeClr val="tx1"/>
                </a:solidFill>
              </a:rPr>
              <a:t>ask, Gloves, </a:t>
            </a:r>
            <a:r>
              <a:rPr lang="en-GB" sz="1500" dirty="0" smtClean="0"/>
              <a:t>Hand Wash Regularly, Use Sanitizer).</a:t>
            </a:r>
          </a:p>
          <a:p>
            <a:r>
              <a:rPr lang="en-GB" sz="1500" dirty="0" smtClean="0"/>
              <a:t> Avoid Entry In Store Area Of Outsiders.</a:t>
            </a:r>
          </a:p>
          <a:p>
            <a:pPr lvl="0"/>
            <a:r>
              <a:rPr lang="en-GB" sz="1500" dirty="0" smtClean="0"/>
              <a:t>Maintain Register For The Visitor Entry .</a:t>
            </a:r>
          </a:p>
          <a:p>
            <a:r>
              <a:rPr lang="en-GB" sz="1500" dirty="0" smtClean="0"/>
              <a:t>Keep Separate Stamp For Delivery/Courier Person For Completing P</a:t>
            </a:r>
            <a:r>
              <a:rPr lang="en-GB" sz="1500" dirty="0" smtClean="0">
                <a:solidFill>
                  <a:schemeClr val="tx1"/>
                </a:solidFill>
              </a:rPr>
              <a:t>aper Work.</a:t>
            </a:r>
          </a:p>
          <a:p>
            <a:r>
              <a:rPr lang="en-IN" sz="1500" dirty="0" smtClean="0"/>
              <a:t>Incoming Material Will Be Quarantine For 48 hrs.</a:t>
            </a:r>
            <a:endParaRPr lang="en-US" sz="1500" dirty="0" smtClean="0"/>
          </a:p>
          <a:p>
            <a:pPr lvl="0"/>
            <a:r>
              <a:rPr lang="en-IN" sz="1500" dirty="0" smtClean="0"/>
              <a:t>Making The Pre-despatch One Day Before And Making The Hours Slots for</a:t>
            </a:r>
            <a:r>
              <a:rPr lang="en-IN" sz="1500" dirty="0" smtClean="0">
                <a:solidFill>
                  <a:schemeClr val="tx1"/>
                </a:solidFill>
              </a:rPr>
              <a:t> </a:t>
            </a:r>
            <a:r>
              <a:rPr lang="en-IN" sz="1500" dirty="0" smtClean="0"/>
              <a:t>Pickup/Despatch.</a:t>
            </a:r>
            <a:endParaRPr lang="en-US" sz="1500" dirty="0" smtClean="0"/>
          </a:p>
          <a:p>
            <a:pPr lvl="0"/>
            <a:r>
              <a:rPr lang="en-GB" sz="1500" dirty="0" smtClean="0"/>
              <a:t>For Bulky Material Plan The Delivery And Despatch On Same Day. </a:t>
            </a:r>
          </a:p>
          <a:p>
            <a:r>
              <a:rPr lang="en-GB" sz="1500" dirty="0" smtClean="0"/>
              <a:t>Sanitize The </a:t>
            </a:r>
            <a:r>
              <a:rPr lang="en-GB" sz="1500" dirty="0" smtClean="0"/>
              <a:t>Goods </a:t>
            </a:r>
            <a:r>
              <a:rPr lang="en-GB" sz="1500" dirty="0" smtClean="0"/>
              <a:t>Before Despatch And Strapping.</a:t>
            </a:r>
            <a:endParaRPr lang="en-US" sz="1500" dirty="0" smtClean="0"/>
          </a:p>
          <a:p>
            <a:r>
              <a:rPr lang="en-US" sz="1500" dirty="0" smtClean="0"/>
              <a:t>Receive The Goods At Entry Gate.</a:t>
            </a:r>
          </a:p>
          <a:p>
            <a:pPr lvl="0"/>
            <a:r>
              <a:rPr lang="en-IN" sz="1500" dirty="0" smtClean="0"/>
              <a:t>Disinfect Parcel / Envelop Before Taken Inside The Stores.</a:t>
            </a:r>
            <a:endParaRPr lang="en-US" sz="1500" dirty="0" smtClean="0"/>
          </a:p>
          <a:p>
            <a:pPr lvl="0"/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2195" y="281175"/>
            <a:ext cx="4804031" cy="572644"/>
          </a:xfrm>
        </p:spPr>
        <p:txBody>
          <a:bodyPr>
            <a:noAutofit/>
          </a:bodyPr>
          <a:lstStyle/>
          <a:p>
            <a:r>
              <a:rPr lang="en-IN" sz="4400" b="1" u="sng" dirty="0" smtClean="0"/>
              <a:t>ACCOUNTS DEPT. </a:t>
            </a:r>
            <a:endParaRPr lang="en-US" sz="44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490" y="1044700"/>
            <a:ext cx="5682084" cy="3511061"/>
          </a:xfrm>
        </p:spPr>
        <p:txBody>
          <a:bodyPr>
            <a:noAutofit/>
          </a:bodyPr>
          <a:lstStyle/>
          <a:p>
            <a:r>
              <a:rPr lang="en-IN" sz="1800" dirty="0" smtClean="0"/>
              <a:t>In Addition To Our Common Tips. Please Follow Following.</a:t>
            </a:r>
            <a:endParaRPr lang="en-US" sz="1800" dirty="0" smtClean="0"/>
          </a:p>
          <a:p>
            <a:pPr lvl="0"/>
            <a:r>
              <a:rPr lang="en-GB" sz="1800" dirty="0" smtClean="0"/>
              <a:t>In Case Of Payment, Avoid Cash And Card And Promote Online Payment.</a:t>
            </a:r>
          </a:p>
          <a:p>
            <a:pPr lvl="0"/>
            <a:r>
              <a:rPr lang="en-US" sz="1800" dirty="0" smtClean="0"/>
              <a:t>Promote Online Transfer </a:t>
            </a:r>
            <a:r>
              <a:rPr lang="en-GB" sz="1800" dirty="0" smtClean="0"/>
              <a:t> If No Option, Give Cash In Envelope.</a:t>
            </a:r>
            <a:endParaRPr lang="en-US" sz="1800" dirty="0" smtClean="0"/>
          </a:p>
          <a:p>
            <a:r>
              <a:rPr lang="en-IN" sz="1800" dirty="0" smtClean="0"/>
              <a:t>No Turning Pages, Counting Money Etc. Will Saliva-Wet Fingers.</a:t>
            </a:r>
          </a:p>
          <a:p>
            <a:pPr lvl="0"/>
            <a:r>
              <a:rPr lang="en-IN" sz="1800" dirty="0" smtClean="0"/>
              <a:t> </a:t>
            </a:r>
            <a:r>
              <a:rPr lang="en-GB" sz="1800" dirty="0" smtClean="0"/>
              <a:t>Exchange Of Documents Should Be Kept In a Container To Avoid Direct Contact With Customer.</a:t>
            </a:r>
            <a:endParaRPr lang="en-U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Custom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SHARANG CORPORATION</vt:lpstr>
      <vt:lpstr>Common Tips</vt:lpstr>
      <vt:lpstr>MARKETING DEPT. </vt:lpstr>
      <vt:lpstr>SERVICING DEPT. </vt:lpstr>
      <vt:lpstr>STORE DEPT. </vt:lpstr>
      <vt:lpstr>ACCOUNTS DEPT.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2020-05-21T05:57:42Z</dcterms:modified>
</cp:coreProperties>
</file>